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20" d="100"/>
          <a:sy n="20" d="100"/>
        </p:scale>
        <p:origin x="3424" y="304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emf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C12EFD-BF3E-0FDA-8DD7-5BD324A3FA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05954" y="40856129"/>
            <a:ext cx="6412599" cy="173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12</cp:revision>
  <dcterms:created xsi:type="dcterms:W3CDTF">2019-09-13T00:27:17Z</dcterms:created>
  <dcterms:modified xsi:type="dcterms:W3CDTF">2025-12-10T04:34:03Z</dcterms:modified>
</cp:coreProperties>
</file>